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43" autoAdjust="0"/>
    <p:restoredTop sz="94660"/>
  </p:normalViewPr>
  <p:slideViewPr>
    <p:cSldViewPr snapToGrid="0">
      <p:cViewPr>
        <p:scale>
          <a:sx n="125" d="100"/>
          <a:sy n="125" d="100"/>
        </p:scale>
        <p:origin x="-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3D38A6-E4C0-4E0D-AEF5-66A3666AE2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91C5EB-78BF-432A-A7B0-A49245017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C8469C-C324-4C83-816C-8051CF7EA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5B84D9-0424-44D1-87BD-38A75561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345E8F-A46E-4A19-B503-4C910A63C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9088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224F77-7F16-4116-9499-71FEFA06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CA0D1B-B6C5-40C2-9CC1-E36A4B3E9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E2E070-84C5-4F93-A799-DA22CB9E8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8E48F1-5AF3-4775-A348-6FC8CA698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59BFC6-E2FE-4755-9383-007CB1F44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153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8C69E7-C5D3-4A88-A649-14223EA12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0A0D68-62E2-44B8-8715-371FF9DDE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3416C2-1105-4F1D-8D14-41D46D1E8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010109-EF21-41BF-A787-84AA50D70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65AEAE-E47F-48E1-8AC7-ED2EBDD42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52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9CA7E1-9D39-45D6-B154-87BDF1E97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72B5AD-D306-43CA-A212-65347F39B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7E4208D-67B1-401A-BC66-FA4A3B0C0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CA2923-5A1C-4BAC-8E75-B527FAED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C18B7EF-C70A-4B8B-9616-840780DA3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5C1CF6-0975-439A-8E1F-695F0E18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462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FB7D3E-D9B9-4DD0-9472-5EC65DE4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2B8E0BD-093A-4A2C-9512-BE0138FDA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650105-E282-4017-8B8B-2298C6714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750E77-2423-4E12-8280-8C58AA0FBF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FC60F65-A37E-4BD4-B0E4-B45DC4F61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BDAAA43-E16C-4579-A8DA-8087D3B6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78151D3-6DDD-4C41-B42F-08BAC203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2650A3-6290-49AD-B3D5-7264C72D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456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AFACDB-7418-4AEA-878B-1C2828B1D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C4B15A9-3A5E-4B65-8B76-4D6B0A5D9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2161995-9870-4E20-B04A-032587649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4F29407-966A-4362-BE23-D73A5D035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12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4DE1699-8E32-403C-9B0C-D470A30E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862115C-47E5-403C-8AEF-F2550223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2C0F1F-F532-4839-A51B-907067F4C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2159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B84531-459E-4DE7-BB08-ADA04638A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AD0334-6109-40B7-BC58-E105E55F4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9E4F1C-1569-42E1-B693-3DDF6028E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9433C4A-7850-4DFC-8A1C-F797D4EB0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4319C6-7628-48D0-B46B-05BCD7257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035C456-700E-48AD-A976-E38CCB74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076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128931-B3E5-4478-8856-403C3B499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D868E3C-B62B-4E06-9808-AB320EA76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CD53D2-DD27-452E-8058-86070DA63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C8CC1F-779B-4DE9-8D34-23A9145C8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38179D-0864-4170-9DB4-BD5E0A65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AF61B5-C219-4272-B604-0D3A7849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346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3CEC14-AA9B-4835-8631-AC5BC102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BFA0255-10CF-4420-BA73-2934E959B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A57F22-1FAE-4904-A0E4-FB1580779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66E621-662E-45BF-A2F2-9809E588D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71FE3F-C041-423A-9DEE-C93AC1466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0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35AFD0D-29A2-472F-9311-298B3FF18C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9E0C88F-5978-403B-BD02-E3F27E877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9C7CAA-C4A5-46E1-8410-312E097F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A786D9-0209-4DB7-9EC9-FB7AA357C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88C267-0F72-4D6F-9572-029B39382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59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BF98B2-F637-4FF0-B7F6-CCEC31B07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5DBE764-0825-4C2B-85D1-6DF253EF3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58EB02F-AC00-47C0-A1B2-88884D35F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EBB19-0570-4057-85E3-3A63ACEEC03A}" type="datetimeFigureOut">
              <a:rPr lang="ko-KR" altLang="en-US" smtClean="0"/>
              <a:t>2025-08-27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860290-B444-4F6E-9A72-E5DC92A28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747989-2BB7-4539-A22A-ACB83970B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CAA9B-2146-4C45-99FB-E29457EBE1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14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8DDCC6D-9FAE-4E57-B967-1CEEF7CAF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950"/>
            <a:ext cx="12192000" cy="6588099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A56B18D3-182F-4D12-B5A3-1FD386C2E003}"/>
              </a:ext>
            </a:extLst>
          </p:cNvPr>
          <p:cNvSpPr/>
          <p:nvPr/>
        </p:nvSpPr>
        <p:spPr>
          <a:xfrm>
            <a:off x="5021580" y="922020"/>
            <a:ext cx="1356360" cy="708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0D10F5A7-6AD9-4749-A54C-12EB654B4723}"/>
              </a:ext>
            </a:extLst>
          </p:cNvPr>
          <p:cNvCxnSpPr>
            <a:cxnSpLocks/>
          </p:cNvCxnSpPr>
          <p:nvPr/>
        </p:nvCxnSpPr>
        <p:spPr>
          <a:xfrm flipH="1">
            <a:off x="3048000" y="1424940"/>
            <a:ext cx="2042160" cy="7162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8FB5C67-0855-4240-8135-3A5DA874E098}"/>
              </a:ext>
            </a:extLst>
          </p:cNvPr>
          <p:cNvCxnSpPr>
            <a:cxnSpLocks/>
          </p:cNvCxnSpPr>
          <p:nvPr/>
        </p:nvCxnSpPr>
        <p:spPr>
          <a:xfrm>
            <a:off x="1706880" y="1965960"/>
            <a:ext cx="312420" cy="1752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85A66E1-24B4-42F4-9310-B7C0C4B2270D}"/>
              </a:ext>
            </a:extLst>
          </p:cNvPr>
          <p:cNvCxnSpPr>
            <a:cxnSpLocks/>
          </p:cNvCxnSpPr>
          <p:nvPr/>
        </p:nvCxnSpPr>
        <p:spPr>
          <a:xfrm flipV="1">
            <a:off x="1706880" y="2141220"/>
            <a:ext cx="312420" cy="1752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7212B59-3215-4743-96AB-C07A34F873FA}"/>
              </a:ext>
            </a:extLst>
          </p:cNvPr>
          <p:cNvSpPr txBox="1"/>
          <p:nvPr/>
        </p:nvSpPr>
        <p:spPr>
          <a:xfrm>
            <a:off x="0" y="201034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국내동포 정착지원안내서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2E1199-DFA3-42A1-8684-BF6C06DF8167}"/>
              </a:ext>
            </a:extLst>
          </p:cNvPr>
          <p:cNvSpPr txBox="1"/>
          <p:nvPr/>
        </p:nvSpPr>
        <p:spPr>
          <a:xfrm>
            <a:off x="4366260" y="1764268"/>
            <a:ext cx="293370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정책</a:t>
            </a:r>
            <a:r>
              <a:rPr lang="en-US" altLang="ko-KR" dirty="0"/>
              <a:t>·</a:t>
            </a:r>
            <a:r>
              <a:rPr lang="ko-KR" altLang="en-US" dirty="0"/>
              <a:t>정보 </a:t>
            </a:r>
            <a:r>
              <a:rPr lang="ko-KR" altLang="en-US" dirty="0" err="1"/>
              <a:t>하위탭에</a:t>
            </a:r>
            <a:r>
              <a:rPr lang="ko-KR" altLang="en-US" dirty="0"/>
              <a:t> 추가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8FACF815-A21C-41CB-923D-AA83DAE85C53}"/>
              </a:ext>
            </a:extLst>
          </p:cNvPr>
          <p:cNvSpPr/>
          <p:nvPr/>
        </p:nvSpPr>
        <p:spPr>
          <a:xfrm>
            <a:off x="11521440" y="1786815"/>
            <a:ext cx="685800" cy="708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B3C7FA-D08C-4128-83F6-D8F03322CC35}"/>
              </a:ext>
            </a:extLst>
          </p:cNvPr>
          <p:cNvSpPr txBox="1"/>
          <p:nvPr/>
        </p:nvSpPr>
        <p:spPr>
          <a:xfrm>
            <a:off x="9433560" y="1849144"/>
            <a:ext cx="198882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바로가기 서비스 </a:t>
            </a:r>
            <a:endParaRPr lang="en-US" altLang="ko-KR" dirty="0"/>
          </a:p>
          <a:p>
            <a:pPr algn="ctr"/>
            <a:r>
              <a:rPr lang="ko-KR" altLang="en-US" dirty="0"/>
              <a:t>마지막에 추가 </a:t>
            </a:r>
          </a:p>
        </p:txBody>
      </p:sp>
    </p:spTree>
    <p:extLst>
      <p:ext uri="{BB962C8B-B14F-4D97-AF65-F5344CB8AC3E}">
        <p14:creationId xmlns:p14="http://schemas.microsoft.com/office/powerpoint/2010/main" val="388992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Uesr</dc:creator>
  <cp:lastModifiedBy>Uesr</cp:lastModifiedBy>
  <cp:revision>1</cp:revision>
  <dcterms:created xsi:type="dcterms:W3CDTF">2025-08-27T08:28:15Z</dcterms:created>
  <dcterms:modified xsi:type="dcterms:W3CDTF">2025-08-27T08:28:30Z</dcterms:modified>
</cp:coreProperties>
</file>